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9" r:id="rId6"/>
    <p:sldId id="272" r:id="rId7"/>
    <p:sldId id="273" r:id="rId8"/>
    <p:sldId id="260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2562C3-53AC-42DF-9584-2134A336D64D}" v="2" dt="2022-01-10T12:24:19.736"/>
    <p1510:client id="{E6FC6593-5F49-4FDF-BC01-435FA2C77B1B}" v="105" dt="2022-01-12T20:08:02.040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Lagas" userId="S::t.lagas@yuverta.nl::dc19a49f-3731-4ec5-b698-cc42c7c8f0e3" providerId="AD" clId="Web-{DB2562C3-53AC-42DF-9584-2134A336D64D}"/>
    <pc:docChg chg="modSld">
      <pc:chgData name="Tim Lagas" userId="S::t.lagas@yuverta.nl::dc19a49f-3731-4ec5-b698-cc42c7c8f0e3" providerId="AD" clId="Web-{DB2562C3-53AC-42DF-9584-2134A336D64D}" dt="2022-01-10T12:24:19.736" v="1" actId="20577"/>
      <pc:docMkLst>
        <pc:docMk/>
      </pc:docMkLst>
      <pc:sldChg chg="modSp">
        <pc:chgData name="Tim Lagas" userId="S::t.lagas@yuverta.nl::dc19a49f-3731-4ec5-b698-cc42c7c8f0e3" providerId="AD" clId="Web-{DB2562C3-53AC-42DF-9584-2134A336D64D}" dt="2022-01-10T12:24:19.736" v="1" actId="20577"/>
        <pc:sldMkLst>
          <pc:docMk/>
          <pc:sldMk cId="3427010095" sldId="272"/>
        </pc:sldMkLst>
        <pc:spChg chg="mod">
          <ac:chgData name="Tim Lagas" userId="S::t.lagas@yuverta.nl::dc19a49f-3731-4ec5-b698-cc42c7c8f0e3" providerId="AD" clId="Web-{DB2562C3-53AC-42DF-9584-2134A336D64D}" dt="2022-01-10T12:24:19.736" v="1" actId="20577"/>
          <ac:spMkLst>
            <pc:docMk/>
            <pc:sldMk cId="3427010095" sldId="272"/>
            <ac:spMk id="3" creationId="{67E11FAC-8A8A-48BD-8C97-55ACD14C9856}"/>
          </ac:spMkLst>
        </pc:spChg>
      </pc:sldChg>
    </pc:docChg>
  </pc:docChgLst>
  <pc:docChgLst>
    <pc:chgData name="Tim Lagas" userId="S::t.lagas@yuverta.nl::dc19a49f-3731-4ec5-b698-cc42c7c8f0e3" providerId="AD" clId="Web-{E6FC6593-5F49-4FDF-BC01-435FA2C77B1B}"/>
    <pc:docChg chg="modSld">
      <pc:chgData name="Tim Lagas" userId="S::t.lagas@yuverta.nl::dc19a49f-3731-4ec5-b698-cc42c7c8f0e3" providerId="AD" clId="Web-{E6FC6593-5F49-4FDF-BC01-435FA2C77B1B}" dt="2022-01-12T20:08:02.040" v="100" actId="20577"/>
      <pc:docMkLst>
        <pc:docMk/>
      </pc:docMkLst>
      <pc:sldChg chg="modSp">
        <pc:chgData name="Tim Lagas" userId="S::t.lagas@yuverta.nl::dc19a49f-3731-4ec5-b698-cc42c7c8f0e3" providerId="AD" clId="Web-{E6FC6593-5F49-4FDF-BC01-435FA2C77B1B}" dt="2022-01-12T20:08:02.040" v="100" actId="20577"/>
        <pc:sldMkLst>
          <pc:docMk/>
          <pc:sldMk cId="1549151152" sldId="260"/>
        </pc:sldMkLst>
        <pc:spChg chg="mod">
          <ac:chgData name="Tim Lagas" userId="S::t.lagas@yuverta.nl::dc19a49f-3731-4ec5-b698-cc42c7c8f0e3" providerId="AD" clId="Web-{E6FC6593-5F49-4FDF-BC01-435FA2C77B1B}" dt="2022-01-12T20:08:02.040" v="100" actId="20577"/>
          <ac:spMkLst>
            <pc:docMk/>
            <pc:sldMk cId="1549151152" sldId="260"/>
            <ac:spMk id="4" creationId="{1B8597E4-E296-48C4-B1E9-393466D4D975}"/>
          </ac:spMkLst>
        </pc:spChg>
      </pc:sldChg>
      <pc:sldChg chg="modSp">
        <pc:chgData name="Tim Lagas" userId="S::t.lagas@yuverta.nl::dc19a49f-3731-4ec5-b698-cc42c7c8f0e3" providerId="AD" clId="Web-{E6FC6593-5F49-4FDF-BC01-435FA2C77B1B}" dt="2022-01-12T19:31:15.044" v="81" actId="1076"/>
        <pc:sldMkLst>
          <pc:docMk/>
          <pc:sldMk cId="1522470182" sldId="267"/>
        </pc:sldMkLst>
        <pc:spChg chg="mod">
          <ac:chgData name="Tim Lagas" userId="S::t.lagas@yuverta.nl::dc19a49f-3731-4ec5-b698-cc42c7c8f0e3" providerId="AD" clId="Web-{E6FC6593-5F49-4FDF-BC01-435FA2C77B1B}" dt="2022-01-12T19:31:11.138" v="80" actId="20577"/>
          <ac:spMkLst>
            <pc:docMk/>
            <pc:sldMk cId="1522470182" sldId="267"/>
            <ac:spMk id="2" creationId="{421D4691-AB4A-4DBE-B8CD-CCD6B9E47063}"/>
          </ac:spMkLst>
        </pc:spChg>
        <pc:spChg chg="mod">
          <ac:chgData name="Tim Lagas" userId="S::t.lagas@yuverta.nl::dc19a49f-3731-4ec5-b698-cc42c7c8f0e3" providerId="AD" clId="Web-{E6FC6593-5F49-4FDF-BC01-435FA2C77B1B}" dt="2022-01-12T19:31:15.044" v="81" actId="1076"/>
          <ac:spMkLst>
            <pc:docMk/>
            <pc:sldMk cId="1522470182" sldId="267"/>
            <ac:spMk id="3" creationId="{B9F19EC6-22BB-47FC-96EA-C2C8C318762A}"/>
          </ac:spMkLst>
        </pc:spChg>
      </pc:sldChg>
      <pc:sldChg chg="modSp">
        <pc:chgData name="Tim Lagas" userId="S::t.lagas@yuverta.nl::dc19a49f-3731-4ec5-b698-cc42c7c8f0e3" providerId="AD" clId="Web-{E6FC6593-5F49-4FDF-BC01-435FA2C77B1B}" dt="2022-01-12T20:07:17.851" v="94" actId="1076"/>
        <pc:sldMkLst>
          <pc:docMk/>
          <pc:sldMk cId="3427010095" sldId="272"/>
        </pc:sldMkLst>
        <pc:spChg chg="mod">
          <ac:chgData name="Tim Lagas" userId="S::t.lagas@yuverta.nl::dc19a49f-3731-4ec5-b698-cc42c7c8f0e3" providerId="AD" clId="Web-{E6FC6593-5F49-4FDF-BC01-435FA2C77B1B}" dt="2022-01-12T20:07:17.851" v="94" actId="1076"/>
          <ac:spMkLst>
            <pc:docMk/>
            <pc:sldMk cId="3427010095" sldId="272"/>
            <ac:spMk id="3" creationId="{67E11FAC-8A8A-48BD-8C97-55ACD14C9856}"/>
          </ac:spMkLst>
        </pc:spChg>
        <pc:spChg chg="mod">
          <ac:chgData name="Tim Lagas" userId="S::t.lagas@yuverta.nl::dc19a49f-3731-4ec5-b698-cc42c7c8f0e3" providerId="AD" clId="Web-{E6FC6593-5F49-4FDF-BC01-435FA2C77B1B}" dt="2022-01-12T20:07:08.836" v="92" actId="14100"/>
          <ac:spMkLst>
            <pc:docMk/>
            <pc:sldMk cId="3427010095" sldId="272"/>
            <ac:spMk id="4" creationId="{301E98A2-F20A-4B34-B81B-F862F87AD56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7399D-829B-448B-840F-2B563E1EE0B2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12FFB-2B2D-46CC-B276-D99F4875A1C0}">
      <dgm:prSet/>
      <dgm:spPr/>
      <dgm:t>
        <a:bodyPr/>
        <a:lstStyle/>
        <a:p>
          <a:r>
            <a:rPr lang="nl-NL"/>
            <a:t>3 groepen werken aan een opdracht</a:t>
          </a:r>
          <a:endParaRPr lang="en-US"/>
        </a:p>
      </dgm:t>
    </dgm:pt>
    <dgm:pt modelId="{D8E8FF75-90BE-4E23-9CCF-BD2E8E9CB48C}" type="parTrans" cxnId="{F758EE54-735B-4A35-8A18-5D6AEC22108E}">
      <dgm:prSet/>
      <dgm:spPr/>
      <dgm:t>
        <a:bodyPr/>
        <a:lstStyle/>
        <a:p>
          <a:endParaRPr lang="en-US"/>
        </a:p>
      </dgm:t>
    </dgm:pt>
    <dgm:pt modelId="{F1D33D11-D91E-420D-9DC3-1E2CCC649E27}" type="sibTrans" cxnId="{F758EE54-735B-4A35-8A18-5D6AEC22108E}">
      <dgm:prSet/>
      <dgm:spPr/>
      <dgm:t>
        <a:bodyPr/>
        <a:lstStyle/>
        <a:p>
          <a:endParaRPr lang="en-US"/>
        </a:p>
      </dgm:t>
    </dgm:pt>
    <dgm:pt modelId="{C83F4532-299A-4061-A9D8-34C4768EBE58}">
      <dgm:prSet/>
      <dgm:spPr/>
      <dgm:t>
        <a:bodyPr/>
        <a:lstStyle/>
        <a:p>
          <a:r>
            <a:rPr lang="nl-NL" dirty="0"/>
            <a:t>Tussendoor leveren jullie delen van de opdracht aan</a:t>
          </a:r>
          <a:endParaRPr lang="en-US" dirty="0"/>
        </a:p>
      </dgm:t>
    </dgm:pt>
    <dgm:pt modelId="{3AB5F291-2BCE-4A86-B086-184C92274C01}" type="parTrans" cxnId="{642AD883-B806-44F0-BEFD-AA2E9767CD99}">
      <dgm:prSet/>
      <dgm:spPr/>
      <dgm:t>
        <a:bodyPr/>
        <a:lstStyle/>
        <a:p>
          <a:endParaRPr lang="en-US"/>
        </a:p>
      </dgm:t>
    </dgm:pt>
    <dgm:pt modelId="{92467C05-CDB1-4B48-A0EA-6F8E69B84748}" type="sibTrans" cxnId="{642AD883-B806-44F0-BEFD-AA2E9767CD99}">
      <dgm:prSet/>
      <dgm:spPr/>
      <dgm:t>
        <a:bodyPr/>
        <a:lstStyle/>
        <a:p>
          <a:endParaRPr lang="en-US"/>
        </a:p>
      </dgm:t>
    </dgm:pt>
    <dgm:pt modelId="{27C634C5-CAF2-47E6-BC23-198DD32D3F30}">
      <dgm:prSet/>
      <dgm:spPr/>
      <dgm:t>
        <a:bodyPr/>
        <a:lstStyle/>
        <a:p>
          <a:r>
            <a:rPr lang="nl-NL"/>
            <a:t>Tussendoor krijgen jullie nieuwe deelopdrachten</a:t>
          </a:r>
          <a:endParaRPr lang="en-US"/>
        </a:p>
      </dgm:t>
    </dgm:pt>
    <dgm:pt modelId="{2BAA3B37-CC72-4EFC-ABCE-9360A6F3D79E}" type="parTrans" cxnId="{404DA0FB-E5B2-4891-91CF-9775238AD1BA}">
      <dgm:prSet/>
      <dgm:spPr/>
      <dgm:t>
        <a:bodyPr/>
        <a:lstStyle/>
        <a:p>
          <a:endParaRPr lang="en-US"/>
        </a:p>
      </dgm:t>
    </dgm:pt>
    <dgm:pt modelId="{07387E3C-3BBC-412F-9ACC-E46DFF592014}" type="sibTrans" cxnId="{404DA0FB-E5B2-4891-91CF-9775238AD1BA}">
      <dgm:prSet/>
      <dgm:spPr/>
      <dgm:t>
        <a:bodyPr/>
        <a:lstStyle/>
        <a:p>
          <a:endParaRPr lang="en-US"/>
        </a:p>
      </dgm:t>
    </dgm:pt>
    <dgm:pt modelId="{8696A0A0-E4E0-4A7D-98CA-B25AA1944E06}">
      <dgm:prSet/>
      <dgm:spPr/>
      <dgm:t>
        <a:bodyPr/>
        <a:lstStyle/>
        <a:p>
          <a:r>
            <a:rPr lang="nl-NL"/>
            <a:t>Jullie hebben eigen kanaal om te vergaderen</a:t>
          </a:r>
          <a:endParaRPr lang="en-US"/>
        </a:p>
      </dgm:t>
    </dgm:pt>
    <dgm:pt modelId="{0AFB06E4-1DD8-4630-9972-EF7A118038E5}" type="parTrans" cxnId="{0DCBD532-FDD9-4BAD-A14A-04AE3DBC9C50}">
      <dgm:prSet/>
      <dgm:spPr/>
      <dgm:t>
        <a:bodyPr/>
        <a:lstStyle/>
        <a:p>
          <a:endParaRPr lang="en-US"/>
        </a:p>
      </dgm:t>
    </dgm:pt>
    <dgm:pt modelId="{2CF76DC2-B458-4324-9B3C-BD399BE5EC85}" type="sibTrans" cxnId="{0DCBD532-FDD9-4BAD-A14A-04AE3DBC9C50}">
      <dgm:prSet/>
      <dgm:spPr/>
      <dgm:t>
        <a:bodyPr/>
        <a:lstStyle/>
        <a:p>
          <a:endParaRPr lang="en-US"/>
        </a:p>
      </dgm:t>
    </dgm:pt>
    <dgm:pt modelId="{8C72860C-F06D-4A8F-A276-605FC121D617}" type="pres">
      <dgm:prSet presAssocID="{3337399D-829B-448B-840F-2B563E1EE0B2}" presName="Name0" presStyleCnt="0">
        <dgm:presLayoutVars>
          <dgm:dir/>
          <dgm:animLvl val="lvl"/>
          <dgm:resizeHandles val="exact"/>
        </dgm:presLayoutVars>
      </dgm:prSet>
      <dgm:spPr/>
    </dgm:pt>
    <dgm:pt modelId="{C93E8A5D-4090-43B6-A1A0-2BDCEA77072A}" type="pres">
      <dgm:prSet presAssocID="{25C12FFB-2B2D-46CC-B276-D99F4875A1C0}" presName="linNode" presStyleCnt="0"/>
      <dgm:spPr/>
    </dgm:pt>
    <dgm:pt modelId="{81D1E676-01F4-40B7-BE8F-186270AA55A1}" type="pres">
      <dgm:prSet presAssocID="{25C12FFB-2B2D-46CC-B276-D99F4875A1C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168D716-38C8-4C68-A28F-301B73E89B21}" type="pres">
      <dgm:prSet presAssocID="{F1D33D11-D91E-420D-9DC3-1E2CCC649E27}" presName="sp" presStyleCnt="0"/>
      <dgm:spPr/>
    </dgm:pt>
    <dgm:pt modelId="{CBD05F25-1A2F-46AA-8892-CF20A90B0231}" type="pres">
      <dgm:prSet presAssocID="{C83F4532-299A-4061-A9D8-34C4768EBE58}" presName="linNode" presStyleCnt="0"/>
      <dgm:spPr/>
    </dgm:pt>
    <dgm:pt modelId="{E5ABCDF6-2DA8-4F62-9C64-E3897F41210D}" type="pres">
      <dgm:prSet presAssocID="{C83F4532-299A-4061-A9D8-34C4768EBE5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BE7D31E-4F25-41D4-B630-14DC4F1D30F5}" type="pres">
      <dgm:prSet presAssocID="{92467C05-CDB1-4B48-A0EA-6F8E69B84748}" presName="sp" presStyleCnt="0"/>
      <dgm:spPr/>
    </dgm:pt>
    <dgm:pt modelId="{12BB89E0-FECA-4670-833E-DDB3E071AC1B}" type="pres">
      <dgm:prSet presAssocID="{27C634C5-CAF2-47E6-BC23-198DD32D3F30}" presName="linNode" presStyleCnt="0"/>
      <dgm:spPr/>
    </dgm:pt>
    <dgm:pt modelId="{02BD3DB2-5ABB-427B-BFD6-F77C9832C526}" type="pres">
      <dgm:prSet presAssocID="{27C634C5-CAF2-47E6-BC23-198DD32D3F3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8C80274-1F5B-4F1E-87C8-61B277743FE7}" type="pres">
      <dgm:prSet presAssocID="{07387E3C-3BBC-412F-9ACC-E46DFF592014}" presName="sp" presStyleCnt="0"/>
      <dgm:spPr/>
    </dgm:pt>
    <dgm:pt modelId="{53765EA2-1FCE-4790-9962-0D7548DA6ED1}" type="pres">
      <dgm:prSet presAssocID="{8696A0A0-E4E0-4A7D-98CA-B25AA1944E06}" presName="linNode" presStyleCnt="0"/>
      <dgm:spPr/>
    </dgm:pt>
    <dgm:pt modelId="{98E80B0D-32B6-4427-882A-97C8AC079A2D}" type="pres">
      <dgm:prSet presAssocID="{8696A0A0-E4E0-4A7D-98CA-B25AA1944E06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650B0607-A540-4710-9C84-5CBE900A3807}" type="presOf" srcId="{3337399D-829B-448B-840F-2B563E1EE0B2}" destId="{8C72860C-F06D-4A8F-A276-605FC121D617}" srcOrd="0" destOrd="0" presId="urn:microsoft.com/office/officeart/2005/8/layout/vList5"/>
    <dgm:cxn modelId="{2D82592A-87D1-4DF1-B6F3-B1A7BCFA3E3B}" type="presOf" srcId="{C83F4532-299A-4061-A9D8-34C4768EBE58}" destId="{E5ABCDF6-2DA8-4F62-9C64-E3897F41210D}" srcOrd="0" destOrd="0" presId="urn:microsoft.com/office/officeart/2005/8/layout/vList5"/>
    <dgm:cxn modelId="{0DCBD532-FDD9-4BAD-A14A-04AE3DBC9C50}" srcId="{3337399D-829B-448B-840F-2B563E1EE0B2}" destId="{8696A0A0-E4E0-4A7D-98CA-B25AA1944E06}" srcOrd="3" destOrd="0" parTransId="{0AFB06E4-1DD8-4630-9972-EF7A118038E5}" sibTransId="{2CF76DC2-B458-4324-9B3C-BD399BE5EC85}"/>
    <dgm:cxn modelId="{F758EE54-735B-4A35-8A18-5D6AEC22108E}" srcId="{3337399D-829B-448B-840F-2B563E1EE0B2}" destId="{25C12FFB-2B2D-46CC-B276-D99F4875A1C0}" srcOrd="0" destOrd="0" parTransId="{D8E8FF75-90BE-4E23-9CCF-BD2E8E9CB48C}" sibTransId="{F1D33D11-D91E-420D-9DC3-1E2CCC649E27}"/>
    <dgm:cxn modelId="{642AD883-B806-44F0-BEFD-AA2E9767CD99}" srcId="{3337399D-829B-448B-840F-2B563E1EE0B2}" destId="{C83F4532-299A-4061-A9D8-34C4768EBE58}" srcOrd="1" destOrd="0" parTransId="{3AB5F291-2BCE-4A86-B086-184C92274C01}" sibTransId="{92467C05-CDB1-4B48-A0EA-6F8E69B84748}"/>
    <dgm:cxn modelId="{EC8E3F9E-6D11-4316-AC2A-A9C4D9F26827}" type="presOf" srcId="{8696A0A0-E4E0-4A7D-98CA-B25AA1944E06}" destId="{98E80B0D-32B6-4427-882A-97C8AC079A2D}" srcOrd="0" destOrd="0" presId="urn:microsoft.com/office/officeart/2005/8/layout/vList5"/>
    <dgm:cxn modelId="{49F24AAC-0101-4F10-A144-A37A45BDEC9E}" type="presOf" srcId="{25C12FFB-2B2D-46CC-B276-D99F4875A1C0}" destId="{81D1E676-01F4-40B7-BE8F-186270AA55A1}" srcOrd="0" destOrd="0" presId="urn:microsoft.com/office/officeart/2005/8/layout/vList5"/>
    <dgm:cxn modelId="{C05436BA-51C1-44F1-87DF-8355963BBFC7}" type="presOf" srcId="{27C634C5-CAF2-47E6-BC23-198DD32D3F30}" destId="{02BD3DB2-5ABB-427B-BFD6-F77C9832C526}" srcOrd="0" destOrd="0" presId="urn:microsoft.com/office/officeart/2005/8/layout/vList5"/>
    <dgm:cxn modelId="{404DA0FB-E5B2-4891-91CF-9775238AD1BA}" srcId="{3337399D-829B-448B-840F-2B563E1EE0B2}" destId="{27C634C5-CAF2-47E6-BC23-198DD32D3F30}" srcOrd="2" destOrd="0" parTransId="{2BAA3B37-CC72-4EFC-ABCE-9360A6F3D79E}" sibTransId="{07387E3C-3BBC-412F-9ACC-E46DFF592014}"/>
    <dgm:cxn modelId="{666F0D33-505E-4331-85C5-B25DFBE26334}" type="presParOf" srcId="{8C72860C-F06D-4A8F-A276-605FC121D617}" destId="{C93E8A5D-4090-43B6-A1A0-2BDCEA77072A}" srcOrd="0" destOrd="0" presId="urn:microsoft.com/office/officeart/2005/8/layout/vList5"/>
    <dgm:cxn modelId="{A7359076-A9A3-450F-A796-06B85399A314}" type="presParOf" srcId="{C93E8A5D-4090-43B6-A1A0-2BDCEA77072A}" destId="{81D1E676-01F4-40B7-BE8F-186270AA55A1}" srcOrd="0" destOrd="0" presId="urn:microsoft.com/office/officeart/2005/8/layout/vList5"/>
    <dgm:cxn modelId="{CB129380-9B62-4458-9DEF-0E9280FD39DB}" type="presParOf" srcId="{8C72860C-F06D-4A8F-A276-605FC121D617}" destId="{5168D716-38C8-4C68-A28F-301B73E89B21}" srcOrd="1" destOrd="0" presId="urn:microsoft.com/office/officeart/2005/8/layout/vList5"/>
    <dgm:cxn modelId="{41F49F82-AAD3-433C-B3FB-F4160017A6B0}" type="presParOf" srcId="{8C72860C-F06D-4A8F-A276-605FC121D617}" destId="{CBD05F25-1A2F-46AA-8892-CF20A90B0231}" srcOrd="2" destOrd="0" presId="urn:microsoft.com/office/officeart/2005/8/layout/vList5"/>
    <dgm:cxn modelId="{85147DD9-3A76-459D-840D-235443436DDC}" type="presParOf" srcId="{CBD05F25-1A2F-46AA-8892-CF20A90B0231}" destId="{E5ABCDF6-2DA8-4F62-9C64-E3897F41210D}" srcOrd="0" destOrd="0" presId="urn:microsoft.com/office/officeart/2005/8/layout/vList5"/>
    <dgm:cxn modelId="{8D36E1C4-1C9B-40BA-8695-A5867B99C08E}" type="presParOf" srcId="{8C72860C-F06D-4A8F-A276-605FC121D617}" destId="{6BE7D31E-4F25-41D4-B630-14DC4F1D30F5}" srcOrd="3" destOrd="0" presId="urn:microsoft.com/office/officeart/2005/8/layout/vList5"/>
    <dgm:cxn modelId="{F50DBD39-0169-42A4-9CCC-2B151CB3B410}" type="presParOf" srcId="{8C72860C-F06D-4A8F-A276-605FC121D617}" destId="{12BB89E0-FECA-4670-833E-DDB3E071AC1B}" srcOrd="4" destOrd="0" presId="urn:microsoft.com/office/officeart/2005/8/layout/vList5"/>
    <dgm:cxn modelId="{DA2C0482-1826-47B3-9859-7DF65EBFEF80}" type="presParOf" srcId="{12BB89E0-FECA-4670-833E-DDB3E071AC1B}" destId="{02BD3DB2-5ABB-427B-BFD6-F77C9832C526}" srcOrd="0" destOrd="0" presId="urn:microsoft.com/office/officeart/2005/8/layout/vList5"/>
    <dgm:cxn modelId="{7E940A3D-2D4A-45DE-9310-C86F2CA0C045}" type="presParOf" srcId="{8C72860C-F06D-4A8F-A276-605FC121D617}" destId="{78C80274-1F5B-4F1E-87C8-61B277743FE7}" srcOrd="5" destOrd="0" presId="urn:microsoft.com/office/officeart/2005/8/layout/vList5"/>
    <dgm:cxn modelId="{116CFFFB-30ED-477B-861E-9C8F13289C72}" type="presParOf" srcId="{8C72860C-F06D-4A8F-A276-605FC121D617}" destId="{53765EA2-1FCE-4790-9962-0D7548DA6ED1}" srcOrd="6" destOrd="0" presId="urn:microsoft.com/office/officeart/2005/8/layout/vList5"/>
    <dgm:cxn modelId="{ADA3A3EF-5A68-4A13-B34D-3313A137C7AD}" type="presParOf" srcId="{53765EA2-1FCE-4790-9962-0D7548DA6ED1}" destId="{98E80B0D-32B6-4427-882A-97C8AC079A2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1E676-01F4-40B7-BE8F-186270AA55A1}">
      <dsp:nvSpPr>
        <dsp:cNvPr id="0" name=""/>
        <dsp:cNvSpPr/>
      </dsp:nvSpPr>
      <dsp:spPr>
        <a:xfrm>
          <a:off x="1635759" y="2929"/>
          <a:ext cx="1840230" cy="1408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3 groepen werken aan een opdracht</a:t>
          </a:r>
          <a:endParaRPr lang="en-US" sz="1800" kern="1200"/>
        </a:p>
      </dsp:txBody>
      <dsp:txXfrm>
        <a:off x="1704540" y="71710"/>
        <a:ext cx="1702668" cy="1271414"/>
      </dsp:txXfrm>
    </dsp:sp>
    <dsp:sp modelId="{E5ABCDF6-2DA8-4F62-9C64-E3897F41210D}">
      <dsp:nvSpPr>
        <dsp:cNvPr id="0" name=""/>
        <dsp:cNvSpPr/>
      </dsp:nvSpPr>
      <dsp:spPr>
        <a:xfrm>
          <a:off x="1635759" y="1482355"/>
          <a:ext cx="1840230" cy="1408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Tussendoor leveren jullie delen van de opdracht aan</a:t>
          </a:r>
          <a:endParaRPr lang="en-US" sz="1800" kern="1200" dirty="0"/>
        </a:p>
      </dsp:txBody>
      <dsp:txXfrm>
        <a:off x="1704540" y="1551136"/>
        <a:ext cx="1702668" cy="1271414"/>
      </dsp:txXfrm>
    </dsp:sp>
    <dsp:sp modelId="{02BD3DB2-5ABB-427B-BFD6-F77C9832C526}">
      <dsp:nvSpPr>
        <dsp:cNvPr id="0" name=""/>
        <dsp:cNvSpPr/>
      </dsp:nvSpPr>
      <dsp:spPr>
        <a:xfrm>
          <a:off x="1635759" y="2961780"/>
          <a:ext cx="1840230" cy="1408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Tussendoor krijgen jullie nieuwe deelopdrachten</a:t>
          </a:r>
          <a:endParaRPr lang="en-US" sz="1800" kern="1200"/>
        </a:p>
      </dsp:txBody>
      <dsp:txXfrm>
        <a:off x="1704540" y="3030561"/>
        <a:ext cx="1702668" cy="1271414"/>
      </dsp:txXfrm>
    </dsp:sp>
    <dsp:sp modelId="{98E80B0D-32B6-4427-882A-97C8AC079A2D}">
      <dsp:nvSpPr>
        <dsp:cNvPr id="0" name=""/>
        <dsp:cNvSpPr/>
      </dsp:nvSpPr>
      <dsp:spPr>
        <a:xfrm>
          <a:off x="1635759" y="4441206"/>
          <a:ext cx="1840230" cy="1408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Jullie hebben eigen kanaal om te vergaderen</a:t>
          </a:r>
          <a:endParaRPr lang="en-US" sz="1800" kern="1200"/>
        </a:p>
      </dsp:txBody>
      <dsp:txXfrm>
        <a:off x="1704540" y="4509987"/>
        <a:ext cx="1702668" cy="1271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3ECB-8479-41F6-A826-62E5D4300F4C}" type="datetimeFigureOut">
              <a:rPr lang="nl-NL"/>
              <a:pPr>
                <a:defRPr/>
              </a:pPr>
              <a:t>12-1-2022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9CA9-36B1-4A53-AB43-2D10780923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20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0494-4530-4C4A-8AB5-FD341F136C01}" type="datetimeFigureOut">
              <a:rPr lang="nl-NL"/>
              <a:pPr>
                <a:defRPr/>
              </a:pPr>
              <a:t>12-1-2022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D4C8-0455-4A27-8EA1-9E318755D1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85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072DC-01C2-4BAF-9E1F-2067ABA2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B7CF2C-2D72-429E-8A1C-0F52B6A3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38CF6D-E26C-4CA9-A2E8-124E56B9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2031-4B48-46F9-B9E9-9BA65E23255D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B55418-335E-46C1-99E2-71A4AD96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288CFE-774A-4A37-9983-ECEC335A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C59-528A-451B-99E3-9D6BB22BDA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25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in de steigers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VT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64684" y="1736252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kosten</a:t>
            </a:r>
            <a:r>
              <a:rPr lang="en-US" sz="1800" dirty="0"/>
              <a:t> </a:t>
            </a:r>
            <a:r>
              <a:rPr lang="en-US" sz="1800" dirty="0" err="1"/>
              <a:t>opbrengsten</a:t>
            </a:r>
            <a:r>
              <a:rPr lang="en-US" sz="1800" dirty="0"/>
              <a:t> </a:t>
            </a:r>
            <a:r>
              <a:rPr lang="en-US" sz="1800" dirty="0" err="1"/>
              <a:t>begroting</a:t>
            </a:r>
            <a:r>
              <a:rPr lang="en-US" sz="1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Concepting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Duurzaam</a:t>
            </a:r>
            <a:r>
              <a:rPr lang="en-US" sz="1800" dirty="0"/>
              <a:t> </a:t>
            </a:r>
            <a:r>
              <a:rPr lang="en-US" sz="1800" dirty="0" err="1"/>
              <a:t>organiseren</a:t>
            </a:r>
            <a:endParaRPr lang="en-US" sz="1800" dirty="0"/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85578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38A57-A3A9-4825-A9FF-33ABDEF5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1162050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Opzet van de les: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F6654-F1A4-4D62-9358-DB96D7809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1" y="1435101"/>
            <a:ext cx="3008313" cy="46910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8C12B1B-5675-4E71-8461-FEDD957E78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9050" y="273051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46803640-A562-409A-B2D9-FD383207B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521" y="1435101"/>
            <a:ext cx="3780269" cy="39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2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E11FAC-8A8A-48BD-8C97-55ACD14C9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453" y="2678503"/>
            <a:ext cx="5204551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Jullie zijn G-events</a:t>
            </a:r>
          </a:p>
          <a:p>
            <a:r>
              <a:rPr lang="nl-NL" dirty="0"/>
              <a:t>Jullie verkopen een event aan de gemeente</a:t>
            </a:r>
          </a:p>
          <a:p>
            <a:r>
              <a:rPr lang="nl-NL" dirty="0"/>
              <a:t>Jullie verdienen je geld aan het organiseren van evenementen</a:t>
            </a:r>
          </a:p>
          <a:p>
            <a:r>
              <a:rPr lang="nl-NL" dirty="0"/>
              <a:t>Werk als een team en verdeel taken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1E98A2-F20A-4B34-B81B-F862F87AD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636913"/>
            <a:ext cx="5351443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Er zijn in totaal 5 opdrachten</a:t>
            </a:r>
          </a:p>
          <a:p>
            <a:r>
              <a:rPr lang="nl-NL" dirty="0"/>
              <a:t>Je kan pas naar de volgende opdracht als de opdracht is goedgekeurd</a:t>
            </a:r>
            <a:endParaRPr lang="nl-NL" dirty="0">
              <a:cs typeface="Calibri"/>
            </a:endParaRPr>
          </a:p>
          <a:p>
            <a:r>
              <a:rPr lang="nl-NL" dirty="0"/>
              <a:t>Ik ( de gemeente) keur goed of af</a:t>
            </a:r>
          </a:p>
          <a:p>
            <a:r>
              <a:rPr lang="nl-NL" dirty="0"/>
              <a:t>Uitleg wordt (natuurlijk) gegeven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0D1B1C9-1B14-4035-A2A1-5A2093D04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5" y="1"/>
            <a:ext cx="40290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1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42303F-3DC5-4299-8564-EAFEF9CD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Hoe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F66BD6EE-C9FB-4A39-BA86-B6CEF49E2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15349"/>
            <a:ext cx="4038600" cy="2695667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224158-B799-4215-B47F-50FACFE2B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Elke </a:t>
            </a:r>
            <a:r>
              <a:rPr lang="en-US" sz="2200" dirty="0" err="1"/>
              <a:t>groep</a:t>
            </a:r>
            <a:r>
              <a:rPr lang="en-US" sz="2200" dirty="0"/>
              <a:t> </a:t>
            </a:r>
            <a:r>
              <a:rPr lang="en-US" sz="2200" dirty="0" err="1"/>
              <a:t>krijgt</a:t>
            </a:r>
            <a:r>
              <a:rPr lang="en-US" sz="2200" dirty="0"/>
              <a:t> </a:t>
            </a:r>
            <a:r>
              <a:rPr lang="en-US" sz="2200" dirty="0" err="1"/>
              <a:t>dadelijk</a:t>
            </a:r>
            <a:r>
              <a:rPr lang="en-US" sz="2200" dirty="0"/>
              <a:t> </a:t>
            </a:r>
            <a:r>
              <a:rPr lang="en-US" sz="2200" dirty="0" err="1"/>
              <a:t>een</a:t>
            </a:r>
            <a:r>
              <a:rPr lang="en-US" sz="2200" dirty="0"/>
              <a:t> (</a:t>
            </a:r>
            <a:r>
              <a:rPr lang="en-US" sz="2200" dirty="0" err="1"/>
              <a:t>tijdelijk</a:t>
            </a:r>
            <a:r>
              <a:rPr lang="en-US" sz="2200" dirty="0"/>
              <a:t>) </a:t>
            </a:r>
            <a:r>
              <a:rPr lang="en-US" sz="2200" dirty="0" err="1"/>
              <a:t>kanaal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 err="1"/>
              <a:t>Daarin</a:t>
            </a:r>
            <a:r>
              <a:rPr lang="en-US" sz="2200" dirty="0"/>
              <a:t> start je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vergadering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 err="1"/>
              <a:t>Jullie</a:t>
            </a:r>
            <a:r>
              <a:rPr lang="en-US" sz="2200" dirty="0"/>
              <a:t> </a:t>
            </a:r>
            <a:r>
              <a:rPr lang="en-US" sz="2200" dirty="0" err="1"/>
              <a:t>werken</a:t>
            </a:r>
            <a:r>
              <a:rPr lang="en-US" sz="2200" dirty="0"/>
              <a:t> </a:t>
            </a:r>
            <a:r>
              <a:rPr lang="en-US" sz="2200" dirty="0" err="1"/>
              <a:t>samen</a:t>
            </a:r>
            <a:r>
              <a:rPr lang="en-US" sz="2200" dirty="0"/>
              <a:t> </a:t>
            </a:r>
            <a:r>
              <a:rPr lang="en-US" sz="2200" dirty="0" err="1"/>
              <a:t>aan</a:t>
            </a:r>
            <a:r>
              <a:rPr lang="en-US" sz="2200" dirty="0"/>
              <a:t> </a:t>
            </a:r>
            <a:r>
              <a:rPr lang="en-US" sz="2200" dirty="0" err="1"/>
              <a:t>elke</a:t>
            </a:r>
            <a:r>
              <a:rPr lang="en-US" sz="2200" dirty="0"/>
              <a:t> (</a:t>
            </a:r>
            <a:r>
              <a:rPr lang="en-US" sz="2200" dirty="0" err="1"/>
              <a:t>deel</a:t>
            </a:r>
            <a:r>
              <a:rPr lang="en-US" sz="2200" dirty="0"/>
              <a:t>)</a:t>
            </a:r>
            <a:r>
              <a:rPr lang="en-US" sz="2200" dirty="0" err="1"/>
              <a:t>opdracht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 err="1"/>
              <a:t>Ik</a:t>
            </a:r>
            <a:r>
              <a:rPr lang="en-US" sz="2200" dirty="0"/>
              <a:t> </a:t>
            </a:r>
            <a:r>
              <a:rPr lang="en-US" sz="2200" dirty="0" err="1"/>
              <a:t>kom</a:t>
            </a:r>
            <a:r>
              <a:rPr lang="en-US" sz="2200" dirty="0"/>
              <a:t> in de </a:t>
            </a:r>
            <a:r>
              <a:rPr lang="en-US" sz="2200" dirty="0" err="1"/>
              <a:t>vergadering</a:t>
            </a:r>
            <a:r>
              <a:rPr lang="en-US" sz="2200" dirty="0"/>
              <a:t> om </a:t>
            </a:r>
            <a:r>
              <a:rPr lang="en-US" sz="2200" dirty="0" err="1"/>
              <a:t>jullie</a:t>
            </a:r>
            <a:r>
              <a:rPr lang="en-US" sz="2200" dirty="0"/>
              <a:t> op gang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helpen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 err="1"/>
              <a:t>Ik</a:t>
            </a:r>
            <a:r>
              <a:rPr lang="en-US" sz="2200" dirty="0"/>
              <a:t> </a:t>
            </a:r>
            <a:r>
              <a:rPr lang="en-US" sz="2200" dirty="0" err="1"/>
              <a:t>kom</a:t>
            </a:r>
            <a:r>
              <a:rPr lang="en-US" sz="2200" dirty="0"/>
              <a:t> in de </a:t>
            </a:r>
            <a:r>
              <a:rPr lang="en-US" sz="2200" dirty="0" err="1"/>
              <a:t>vergadering</a:t>
            </a:r>
            <a:r>
              <a:rPr lang="en-US" sz="2200" dirty="0"/>
              <a:t> om </a:t>
            </a:r>
            <a:r>
              <a:rPr lang="en-US" sz="2200" dirty="0" err="1"/>
              <a:t>jullie</a:t>
            </a:r>
            <a:r>
              <a:rPr lang="en-US" sz="2200" dirty="0"/>
              <a:t> </a:t>
            </a:r>
            <a:r>
              <a:rPr lang="en-US" sz="2200" dirty="0" err="1"/>
              <a:t>nieuwe</a:t>
            </a:r>
            <a:r>
              <a:rPr lang="en-US" sz="2200" dirty="0"/>
              <a:t> input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geven</a:t>
            </a: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 err="1"/>
              <a:t>Laatkomers</a:t>
            </a:r>
            <a:r>
              <a:rPr lang="en-US" sz="2200" dirty="0"/>
              <a:t> </a:t>
            </a:r>
            <a:r>
              <a:rPr lang="en-US" sz="2200" dirty="0" err="1"/>
              <a:t>worden</a:t>
            </a:r>
            <a:r>
              <a:rPr lang="en-US" sz="2200" dirty="0"/>
              <a:t> </a:t>
            </a:r>
            <a:r>
              <a:rPr lang="en-US" sz="2200" dirty="0" err="1"/>
              <a:t>verdeeld</a:t>
            </a:r>
            <a:r>
              <a:rPr lang="en-US" sz="2200" dirty="0"/>
              <a:t> over de </a:t>
            </a:r>
            <a:r>
              <a:rPr lang="en-US" sz="2200" dirty="0" err="1"/>
              <a:t>groepen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2325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9B173-6119-4D03-B5AB-C1CA0FAC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tijdstippen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2AE461-0258-47C1-B3CA-F26E1DC2B5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Breaks bepaal je met je groep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8597E4-E296-48C4-B1E9-393466D4D9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10.00: Deskresearch IBS</a:t>
            </a:r>
          </a:p>
          <a:p>
            <a:r>
              <a:rPr lang="nl-NL" dirty="0"/>
              <a:t>10.15 start vergaderingen (in de kanalen/ lokalen)</a:t>
            </a:r>
          </a:p>
          <a:p>
            <a:r>
              <a:rPr lang="nl-NL" dirty="0"/>
              <a:t>11.15 gezamenlijke vergadering (in VT kanaal / lokaal)</a:t>
            </a:r>
          </a:p>
          <a:p>
            <a:r>
              <a:rPr lang="nl-NL" dirty="0"/>
              <a:t>11.15 plannen presenteren</a:t>
            </a:r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11.45 einde</a:t>
            </a:r>
          </a:p>
          <a:p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16FF984-D095-478D-BB2E-39ED9364D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23" y="2790842"/>
            <a:ext cx="4878967" cy="36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5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AFCD9A-D781-4928-BCEC-3B4FE1B4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460" y="1427104"/>
            <a:ext cx="7729890" cy="994172"/>
          </a:xfrm>
        </p:spPr>
        <p:txBody>
          <a:bodyPr>
            <a:normAutofit/>
          </a:bodyPr>
          <a:lstStyle/>
          <a:p>
            <a:r>
              <a:rPr lang="nl-NL" sz="3000" dirty="0"/>
              <a:t>Casus 1: G(</a:t>
            </a:r>
            <a:r>
              <a:rPr lang="nl-NL" sz="3000" dirty="0" err="1"/>
              <a:t>emeente</a:t>
            </a:r>
            <a:r>
              <a:rPr lang="nl-NL" sz="3000" dirty="0"/>
              <a:t>)-events en de Wijk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D29A75-B147-4A1D-814C-3BBE36F22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679" y="2728089"/>
            <a:ext cx="3040159" cy="2672369"/>
          </a:xfrm>
        </p:spPr>
        <p:txBody>
          <a:bodyPr>
            <a:normAutofit lnSpcReduction="10000"/>
          </a:bodyPr>
          <a:lstStyle/>
          <a:p>
            <a:r>
              <a:rPr lang="nl-NL" sz="1650" dirty="0"/>
              <a:t>Doelstelling:</a:t>
            </a:r>
          </a:p>
          <a:p>
            <a:pPr marL="0" indent="0">
              <a:buNone/>
            </a:pPr>
            <a:r>
              <a:rPr lang="nl-NL" sz="1650" dirty="0"/>
              <a:t>Het samenbrengen van de inwoners van het centrum van stad door middel van een leuke dag/avond met aansprekende artiesten en theater.</a:t>
            </a:r>
          </a:p>
          <a:p>
            <a:pPr marL="0" indent="0">
              <a:buNone/>
            </a:pPr>
            <a:endParaRPr lang="nl-NL" sz="1650" dirty="0"/>
          </a:p>
          <a:p>
            <a:pPr marL="0" indent="0">
              <a:buNone/>
            </a:pPr>
            <a:r>
              <a:rPr lang="nl-NL" sz="1650" dirty="0"/>
              <a:t>Doelgroep: inwoners van het centrum in leeftijd 25 tot 60 jaar oud.</a:t>
            </a:r>
          </a:p>
          <a:p>
            <a:pPr marL="0" indent="0">
              <a:buNone/>
            </a:pPr>
            <a:endParaRPr lang="nl-NL" sz="1650" dirty="0"/>
          </a:p>
          <a:p>
            <a:pPr marL="0" indent="0">
              <a:buNone/>
            </a:pPr>
            <a:endParaRPr lang="nl-NL" sz="165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CD64A2-E115-432B-B361-C5BF59C68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0" r="4287" b="2"/>
          <a:stretch/>
        </p:blipFill>
        <p:spPr>
          <a:xfrm>
            <a:off x="6098170" y="2726533"/>
            <a:ext cx="3601803" cy="26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5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24E12-835C-4F4A-B7F4-7F3349B1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1095"/>
            <a:ext cx="4005454" cy="859632"/>
          </a:xfrm>
        </p:spPr>
        <p:txBody>
          <a:bodyPr>
            <a:normAutofit/>
          </a:bodyPr>
          <a:lstStyle/>
          <a:p>
            <a:r>
              <a:rPr lang="nl-NL" sz="2775"/>
              <a:t>Casus 2: Gemeente-events en Lokale Ondernemers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529F2B-9A9A-4A55-9DE2-670A3B9C0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2487217"/>
            <a:ext cx="2702378" cy="2729763"/>
          </a:xfrm>
        </p:spPr>
        <p:txBody>
          <a:bodyPr anchor="ctr">
            <a:normAutofit/>
          </a:bodyPr>
          <a:lstStyle/>
          <a:p>
            <a:r>
              <a:rPr lang="nl-NL" sz="1500" dirty="0"/>
              <a:t>Doelstelling:</a:t>
            </a:r>
          </a:p>
          <a:p>
            <a:pPr marL="0" indent="0">
              <a:buNone/>
            </a:pPr>
            <a:r>
              <a:rPr lang="nl-NL" sz="1500" dirty="0"/>
              <a:t>We willen laten zien hoe leuk Stad X is voor ondernemers om zich te vestigen door een spetterend event te organiseren.</a:t>
            </a:r>
          </a:p>
          <a:p>
            <a:pPr marL="0" indent="0">
              <a:buNone/>
            </a:pPr>
            <a:endParaRPr lang="nl-NL" sz="1500" dirty="0"/>
          </a:p>
          <a:p>
            <a:pPr marL="0" indent="0">
              <a:buNone/>
            </a:pPr>
            <a:r>
              <a:rPr lang="nl-NL" sz="1500" dirty="0"/>
              <a:t>Doelgroep: Ondernemers in een straal van 50 km om de stad heen.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9A7115-E257-476B-A163-39DBC513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318" y="3086952"/>
            <a:ext cx="3878033" cy="1803285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323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3E7BF-1DB6-4741-9232-C6907EE5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170" y="1499386"/>
            <a:ext cx="3420438" cy="846051"/>
          </a:xfrm>
        </p:spPr>
        <p:txBody>
          <a:bodyPr anchor="ctr">
            <a:normAutofit fontScale="90000"/>
          </a:bodyPr>
          <a:lstStyle/>
          <a:p>
            <a:r>
              <a:rPr lang="nl-NL" sz="2775"/>
              <a:t>Casus 3: Gemeente-Events en Jongeren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BC2332-F989-42C4-A51B-68CA1072D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041" y="2605130"/>
            <a:ext cx="3419569" cy="2984689"/>
          </a:xfrm>
        </p:spPr>
        <p:txBody>
          <a:bodyPr anchor="ctr">
            <a:normAutofit/>
          </a:bodyPr>
          <a:lstStyle/>
          <a:p>
            <a:r>
              <a:rPr lang="nl-NL" sz="1500"/>
              <a:t>Doelstelling:</a:t>
            </a:r>
          </a:p>
          <a:p>
            <a:pPr marL="0" indent="0">
              <a:buNone/>
            </a:pPr>
            <a:r>
              <a:rPr lang="nl-NL" sz="1500"/>
              <a:t>We willen voor en met de jongeren uit StadX een leuk feest organiseren om ze kennis te laten maken met alle mogelijkheden qua school en werken in de stad.</a:t>
            </a:r>
          </a:p>
          <a:p>
            <a:pPr marL="0" indent="0">
              <a:buNone/>
            </a:pPr>
            <a:endParaRPr lang="nl-NL" sz="1500"/>
          </a:p>
          <a:p>
            <a:pPr marL="0" indent="0">
              <a:buNone/>
            </a:pPr>
            <a:r>
              <a:rPr lang="nl-NL" sz="1500"/>
              <a:t>Doelgroep: Jongeren van 14 tot 21 jaar oud</a:t>
            </a:r>
          </a:p>
        </p:txBody>
      </p:sp>
      <p:pic>
        <p:nvPicPr>
          <p:cNvPr id="5" name="Afbeelding 4" descr="Afbeelding met persoon, zitten, bank, buiten&#10;&#10;Automatisch gegenereerde beschrijving">
            <a:extLst>
              <a:ext uri="{FF2B5EF4-FFF2-40B4-BE49-F238E27FC236}">
                <a16:creationId xmlns:a16="http://schemas.microsoft.com/office/drawing/2014/main" id="{98AF34ED-89F4-4508-8419-482EC4F04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1" r="27482" b="1"/>
          <a:stretch/>
        </p:blipFill>
        <p:spPr>
          <a:xfrm>
            <a:off x="6007341" y="1456764"/>
            <a:ext cx="4069058" cy="3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6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D4691-AB4A-4DBE-B8CD-CCD6B9E4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700" y="865361"/>
            <a:ext cx="3420438" cy="1128068"/>
          </a:xfrm>
        </p:spPr>
        <p:txBody>
          <a:bodyPr anchor="ctr">
            <a:normAutofit/>
          </a:bodyPr>
          <a:lstStyle/>
          <a:p>
            <a:r>
              <a:rPr lang="nl-NL" sz="3500" b="1" dirty="0"/>
              <a:t>Opdracht 1:</a:t>
            </a:r>
            <a:r>
              <a:rPr lang="nl-NL" sz="3500" dirty="0"/>
              <a:t> Sfeerimpressie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F19EC6-22BB-47FC-96EA-C2C8C3187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39" y="2110168"/>
            <a:ext cx="3419569" cy="4447802"/>
          </a:xfrm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nl-NL" sz="1400" dirty="0">
                <a:ea typeface="+mn-lt"/>
                <a:cs typeface="+mn-lt"/>
              </a:rPr>
              <a:t>Bepaal samen een (</a:t>
            </a:r>
            <a:r>
              <a:rPr lang="nl-NL" sz="1400" dirty="0" err="1">
                <a:ea typeface="+mn-lt"/>
                <a:cs typeface="+mn-lt"/>
              </a:rPr>
              <a:t>inter</a:t>
            </a:r>
            <a:r>
              <a:rPr lang="nl-NL" sz="1400" dirty="0">
                <a:ea typeface="+mn-lt"/>
                <a:cs typeface="+mn-lt"/>
              </a:rPr>
              <a:t>)nationale stad</a:t>
            </a:r>
          </a:p>
          <a:p>
            <a:pPr marL="457200" indent="-457200">
              <a:buFont typeface="Calibri Light" panose="020F0302020204030204"/>
              <a:buAutoNum type="arabicPeriod"/>
            </a:pPr>
            <a:endParaRPr lang="nl-NL" sz="1400" dirty="0">
              <a:ea typeface="+mn-lt"/>
              <a:cs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1400" dirty="0"/>
              <a:t>Bepaal 3 locaties in deze stad die jullie zouden willen gebruiken</a:t>
            </a:r>
            <a:endParaRPr lang="nl-NL" sz="1400" dirty="0">
              <a:cs typeface="Calibri"/>
            </a:endParaRPr>
          </a:p>
          <a:p>
            <a:pPr marL="457200" indent="-457200">
              <a:buAutoNum type="arabicPeriod"/>
            </a:pPr>
            <a:endParaRPr lang="nl-NL" sz="1400" dirty="0">
              <a:cs typeface="Calibri"/>
            </a:endParaRPr>
          </a:p>
          <a:p>
            <a:pPr marL="457200" indent="-457200">
              <a:buAutoNum type="arabicPeriod"/>
            </a:pPr>
            <a:r>
              <a:rPr lang="nl-NL" sz="1400" dirty="0">
                <a:ea typeface="+mn-lt"/>
                <a:cs typeface="+mn-lt"/>
              </a:rPr>
              <a:t>Maak een (digitaal)  moodboard van jullie eerste ideeën</a:t>
            </a:r>
          </a:p>
          <a:p>
            <a:pPr marL="457200" indent="-457200">
              <a:buAutoNum type="arabicPeriod"/>
            </a:pPr>
            <a:endParaRPr lang="nl-NL" sz="1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l-NL" sz="1400" dirty="0">
                <a:cs typeface="Calibri" panose="020F0502020204030204"/>
              </a:rPr>
              <a:t>* leg het vast in een </a:t>
            </a:r>
            <a:r>
              <a:rPr lang="nl-NL" sz="1400" dirty="0" err="1">
                <a:cs typeface="Calibri" panose="020F0502020204030204"/>
              </a:rPr>
              <a:t>Powerpoint</a:t>
            </a:r>
            <a:r>
              <a:rPr lang="nl-NL" sz="1400" dirty="0">
                <a:cs typeface="Calibri" panose="020F0502020204030204"/>
              </a:rPr>
              <a:t> </a:t>
            </a:r>
          </a:p>
          <a:p>
            <a:pPr marL="0" indent="0">
              <a:buNone/>
            </a:pPr>
            <a:r>
              <a:rPr lang="nl-NL" sz="1400" dirty="0">
                <a:cs typeface="Calibri" panose="020F0502020204030204"/>
              </a:rPr>
              <a:t>* werk samen in 1 document</a:t>
            </a:r>
          </a:p>
          <a:p>
            <a:pPr marL="0" indent="0">
              <a:buNone/>
            </a:pPr>
            <a:endParaRPr lang="nl-NL" sz="1400" dirty="0">
              <a:cs typeface="Calibri" panose="020F0502020204030204"/>
            </a:endParaRPr>
          </a:p>
          <a:p>
            <a:pPr marL="457200" indent="-457200">
              <a:buFont typeface="+mj-lt"/>
              <a:buAutoNum type="arabicPeriod"/>
            </a:pPr>
            <a:endParaRPr lang="nl-NL" sz="1400" dirty="0">
              <a:cs typeface="Calibri" panose="020F0502020204030204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2265A6-4530-4BD7-828C-560DDB10C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4" r="26244"/>
          <a:stretch/>
        </p:blipFill>
        <p:spPr>
          <a:xfrm>
            <a:off x="6007342" y="799352"/>
            <a:ext cx="4069057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701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64A53A-6B92-4341-A13D-ED7E8C64F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390</Words>
  <Application>Microsoft Office PowerPoint</Application>
  <PresentationFormat>Breedbeeld</PresentationFormat>
  <Paragraphs>67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PowerPoint-presentatie</vt:lpstr>
      <vt:lpstr>Opzet van de les:</vt:lpstr>
      <vt:lpstr>PowerPoint-presentatie</vt:lpstr>
      <vt:lpstr>Hoe gaan we dat doen?</vt:lpstr>
      <vt:lpstr>Belangrijke tijdstippen</vt:lpstr>
      <vt:lpstr>Casus 1: G(emeente)-events en de Wijk</vt:lpstr>
      <vt:lpstr>Casus 2: Gemeente-events en Lokale Ondernemers</vt:lpstr>
      <vt:lpstr>Casus 3: Gemeente-Events en Jongeren</vt:lpstr>
      <vt:lpstr>Opdracht 1: Sfeerimpressie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Machiel Huizer</cp:lastModifiedBy>
  <cp:revision>40</cp:revision>
  <dcterms:created xsi:type="dcterms:W3CDTF">2021-07-07T07:37:45Z</dcterms:created>
  <dcterms:modified xsi:type="dcterms:W3CDTF">2022-01-12T20:08:06Z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